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687FD-86A3-4B67-B732-FC45121D966A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46B73-60C1-4E31-BEB9-F021D7800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578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1687FD-86A3-4B67-B732-FC45121D966A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46B73-60C1-4E31-BEB9-F021D7800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32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All About Ducks! 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2609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Ducks love water! They like to live in places like… 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3809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Ducks love water! They like to live in places like… 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2268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do ducks like to eat? 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426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Ducks like to eat PLANTS like these…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9463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Ducks like to eat MEAT like this…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7941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smtClean="0"/>
              <a:t>What to </a:t>
            </a:r>
            <a:r>
              <a:rPr lang="en-US" sz="4800" smtClean="0">
                <a:solidFill>
                  <a:srgbClr val="FF0000"/>
                </a:solidFill>
              </a:rPr>
              <a:t>NOT</a:t>
            </a:r>
            <a:r>
              <a:rPr lang="en-US" sz="4800" smtClean="0"/>
              <a:t> feed ducks!</a:t>
            </a:r>
            <a:endParaRPr lang="en-US" sz="48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9781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Parts of a duck!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4128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Ducks have…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0527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Ducks have…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1038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Ducks have…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2572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What do you know about ducks? 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2007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Ducks have…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2895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Ducks have…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9510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Ducks have…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1314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Ducks have…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9923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special abilities do ducks have? 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2225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Ducks have the ability to FLY. What do ducks use to fly? 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1469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Ducks use their WINGS to fly! What do people use to fly? 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0772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Ducks use WINGS to fly and people use AIRPLANES to fly! 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4292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Ducks have the ability to STAY DRY in water. What do ducks use to stay dry? 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3804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Ducks use their FEATHERS to stay dry! What do people use to stay dry? 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9241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Where do ducks like to live? 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1922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Ducks use their FEATHERS to stay dry and people use RAINCOATS or UMBRELLAS to stay dry!</a:t>
            </a:r>
            <a:endParaRPr lang="en-US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0425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Ducks have the ability to BRUSH their feathers. What do ducks use to brush their feathers? 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8516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Ducks use their BILL to brush their feathers! What do people use to brush their hair? 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3082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Ducks use their BILL to brush their feathers and people use a COMB or BRUSH to brush their hair! 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2141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Ducks have the ability to SWIM really fast. What do ducks use to SWIM really fast? 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7431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Ducks use their WEBBED FEET to swim really fast! What do people use to SWIM really fast? 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48273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Ducks use their WEBBED FEET to swim really fast and people use FLIPPERS to swim really fast! 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487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Ducks love water! They like to live in places like… 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8964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Ducks love water! They like to live in places like… 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9423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Ducks love water! They like to live in places like… 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7523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Ducks love water! They like to live in places like… 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1825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Ducks love water! They like to live in places like… 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3143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Ducks love water! They like to live in places like… 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3662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378</Words>
  <Application>Microsoft Office PowerPoint</Application>
  <PresentationFormat>Widescreen</PresentationFormat>
  <Paragraphs>36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Arial</vt:lpstr>
      <vt:lpstr>Calibri</vt:lpstr>
      <vt:lpstr>Calibri Light</vt:lpstr>
      <vt:lpstr>Office Theme</vt:lpstr>
      <vt:lpstr>All About Ducks! </vt:lpstr>
      <vt:lpstr>What do you know about ducks? </vt:lpstr>
      <vt:lpstr>Where do ducks like to live? </vt:lpstr>
      <vt:lpstr>Ducks love water! They like to live in places like… </vt:lpstr>
      <vt:lpstr>Ducks love water! They like to live in places like… </vt:lpstr>
      <vt:lpstr>Ducks love water! They like to live in places like… </vt:lpstr>
      <vt:lpstr>Ducks love water! They like to live in places like… </vt:lpstr>
      <vt:lpstr>Ducks love water! They like to live in places like… </vt:lpstr>
      <vt:lpstr>Ducks love water! They like to live in places like… </vt:lpstr>
      <vt:lpstr>Ducks love water! They like to live in places like… </vt:lpstr>
      <vt:lpstr>Ducks love water! They like to live in places like… </vt:lpstr>
      <vt:lpstr>What do ducks like to eat? </vt:lpstr>
      <vt:lpstr>Ducks like to eat PLANTS like these…</vt:lpstr>
      <vt:lpstr>Ducks like to eat MEAT like this…</vt:lpstr>
      <vt:lpstr>What to NOT feed ducks!</vt:lpstr>
      <vt:lpstr>Parts of a duck!</vt:lpstr>
      <vt:lpstr>Ducks have…</vt:lpstr>
      <vt:lpstr>Ducks have…</vt:lpstr>
      <vt:lpstr>Ducks have…</vt:lpstr>
      <vt:lpstr>Ducks have…</vt:lpstr>
      <vt:lpstr>Ducks have…</vt:lpstr>
      <vt:lpstr>Ducks have…</vt:lpstr>
      <vt:lpstr>Ducks have…</vt:lpstr>
      <vt:lpstr>What special abilities do ducks have? </vt:lpstr>
      <vt:lpstr>Ducks have the ability to FLY. What do ducks use to fly? </vt:lpstr>
      <vt:lpstr>Ducks use their WINGS to fly! What do people use to fly? </vt:lpstr>
      <vt:lpstr>Ducks use WINGS to fly and people use AIRPLANES to fly! </vt:lpstr>
      <vt:lpstr>Ducks have the ability to STAY DRY in water. What do ducks use to stay dry? </vt:lpstr>
      <vt:lpstr>Ducks use their FEATHERS to stay dry! What do people use to stay dry? </vt:lpstr>
      <vt:lpstr>Ducks use their FEATHERS to stay dry and people use RAINCOATS or UMBRELLAS to stay dry!</vt:lpstr>
      <vt:lpstr>Ducks have the ability to BRUSH their feathers. What do ducks use to brush their feathers? </vt:lpstr>
      <vt:lpstr>Ducks use their BILL to brush their feathers! What do people use to brush their hair? </vt:lpstr>
      <vt:lpstr>Ducks use their BILL to brush their feathers and people use a COMB or BRUSH to brush their hair! </vt:lpstr>
      <vt:lpstr>Ducks have the ability to SWIM really fast. What do ducks use to SWIM really fast? </vt:lpstr>
      <vt:lpstr>Ducks use their WEBBED FEET to swim really fast! What do people use to SWIM really fast? </vt:lpstr>
      <vt:lpstr>Ducks use their WEBBED FEET to swim really fast and people use FLIPPERS to swim really fast!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 About Ducks! </dc:title>
  <dc:creator>Holly Johnson</dc:creator>
  <cp:lastModifiedBy>Holly Johnson</cp:lastModifiedBy>
  <cp:revision>1</cp:revision>
  <dcterms:created xsi:type="dcterms:W3CDTF">2019-02-07T18:46:15Z</dcterms:created>
  <dcterms:modified xsi:type="dcterms:W3CDTF">2019-02-07T18:46:43Z</dcterms:modified>
</cp:coreProperties>
</file>